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56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1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8/25 Class Objective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gain an understanding of the terms economics, resources, scarcity, and opportunity cost. You will also read a portion of chapter 1 and create a graphic organizer for the 7 principles of economics.</a:t>
            </a:r>
            <a:endParaRPr lang="en-US" dirty="0"/>
          </a:p>
          <a:p>
            <a:r>
              <a:rPr lang="en-US" dirty="0" smtClean="0"/>
              <a:t>Agenda:</a:t>
            </a:r>
          </a:p>
          <a:p>
            <a:pPr lvl="1"/>
            <a:r>
              <a:rPr lang="en-US" dirty="0" smtClean="0"/>
              <a:t>Introduction to Economics Power Point</a:t>
            </a:r>
          </a:p>
          <a:p>
            <a:pPr lvl="1"/>
            <a:r>
              <a:rPr lang="en-US" dirty="0" smtClean="0"/>
              <a:t>7 Principles of Economics Graphic Organizer using </a:t>
            </a:r>
            <a:r>
              <a:rPr lang="en-US" smtClean="0"/>
              <a:t>the textbook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47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u="sng" dirty="0" smtClean="0"/>
              <a:t>Economics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Economics</a:t>
            </a:r>
            <a:r>
              <a:rPr lang="en-US" dirty="0" smtClean="0"/>
              <a:t> is called by many as </a:t>
            </a:r>
            <a:r>
              <a:rPr lang="en-US" i="1" u="sng" dirty="0" smtClean="0"/>
              <a:t>the science of choice</a:t>
            </a:r>
            <a:endParaRPr lang="en-US" dirty="0"/>
          </a:p>
          <a:p>
            <a:pPr lvl="1"/>
            <a:r>
              <a:rPr lang="en-US" dirty="0" smtClean="0"/>
              <a:t>What does that mean?</a:t>
            </a:r>
          </a:p>
          <a:p>
            <a:pPr lvl="1"/>
            <a:r>
              <a:rPr lang="en-US" dirty="0" smtClean="0"/>
              <a:t>It means people have choices on things such as…</a:t>
            </a:r>
          </a:p>
          <a:p>
            <a:pPr lvl="2"/>
            <a:r>
              <a:rPr lang="en-US" dirty="0" smtClean="0"/>
              <a:t>How to spend their time</a:t>
            </a:r>
          </a:p>
          <a:p>
            <a:pPr lvl="2"/>
            <a:r>
              <a:rPr lang="en-US" dirty="0" smtClean="0"/>
              <a:t>How to spend their money</a:t>
            </a:r>
          </a:p>
          <a:p>
            <a:r>
              <a:rPr lang="en-US" u="sng" dirty="0" smtClean="0"/>
              <a:t>Decisions you make everyday is economics!</a:t>
            </a:r>
          </a:p>
          <a:p>
            <a:pPr lvl="1"/>
            <a:r>
              <a:rPr lang="en-US" dirty="0" smtClean="0"/>
              <a:t>Coming to class</a:t>
            </a:r>
          </a:p>
          <a:p>
            <a:pPr lvl="1"/>
            <a:r>
              <a:rPr lang="en-US" dirty="0" smtClean="0"/>
              <a:t>What food you buy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8969" y="2879725"/>
            <a:ext cx="42672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u="sng" dirty="0" smtClean="0"/>
              <a:t>Resources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681747"/>
            <a:ext cx="4395787" cy="295341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Economics we study how people use </a:t>
            </a:r>
            <a:r>
              <a:rPr lang="en-US" i="1" u="sng" dirty="0" smtClean="0"/>
              <a:t>resources</a:t>
            </a:r>
            <a:r>
              <a:rPr lang="en-US" dirty="0" smtClean="0"/>
              <a:t> to satisfy their wants and needs.</a:t>
            </a:r>
          </a:p>
          <a:p>
            <a:pPr lvl="1"/>
            <a:r>
              <a:rPr lang="en-US" dirty="0" smtClean="0"/>
              <a:t>What are the differences between WANTS and NEEDS?</a:t>
            </a:r>
          </a:p>
          <a:p>
            <a:r>
              <a:rPr lang="en-US" u="sng" dirty="0" smtClean="0"/>
              <a:t>A resource is anything used to produce an economic good or service to satisfy a want or need.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619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Scarcity?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Scarcity is the basic problem that all humans face.</a:t>
            </a:r>
          </a:p>
          <a:p>
            <a:pPr lvl="1"/>
            <a:r>
              <a:rPr lang="en-US" dirty="0" smtClean="0"/>
              <a:t>Human wants and needs are </a:t>
            </a:r>
            <a:r>
              <a:rPr lang="en-US" u="sng" dirty="0" smtClean="0"/>
              <a:t>LIMITLESS</a:t>
            </a:r>
            <a:r>
              <a:rPr lang="en-US" dirty="0" smtClean="0"/>
              <a:t>, but the resources we have to obtain those wants and needs are </a:t>
            </a:r>
            <a:r>
              <a:rPr lang="en-US" u="sng" dirty="0" smtClean="0"/>
              <a:t>LIMITED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Resources = Limited</a:t>
            </a:r>
          </a:p>
          <a:p>
            <a:pPr lvl="2"/>
            <a:r>
              <a:rPr lang="en-US" dirty="0" smtClean="0"/>
              <a:t>Human: Wants = Limitless</a:t>
            </a:r>
          </a:p>
          <a:p>
            <a:pPr lvl="1"/>
            <a:r>
              <a:rPr lang="en-US" dirty="0" smtClean="0"/>
              <a:t>So… economics is the study of how we make choices to best satisfy our wants in a world of </a:t>
            </a:r>
            <a:r>
              <a:rPr lang="en-US" b="1" dirty="0" smtClean="0"/>
              <a:t>SCARCE</a:t>
            </a:r>
            <a:r>
              <a:rPr lang="en-US" dirty="0" smtClean="0"/>
              <a:t> resources.</a:t>
            </a:r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7800" y="3264259"/>
            <a:ext cx="4395788" cy="11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6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Opportunity Cost?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10581" y="2967831"/>
            <a:ext cx="2381250" cy="23812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Any time we make a </a:t>
            </a:r>
            <a:r>
              <a:rPr lang="en-US" i="1" dirty="0" smtClean="0"/>
              <a:t>decision</a:t>
            </a:r>
            <a:r>
              <a:rPr lang="en-US" dirty="0" smtClean="0"/>
              <a:t> there is always a </a:t>
            </a:r>
            <a:r>
              <a:rPr lang="en-US" i="1" dirty="0" smtClean="0"/>
              <a:t>cost.</a:t>
            </a:r>
          </a:p>
          <a:p>
            <a:pPr lvl="1"/>
            <a:r>
              <a:rPr lang="en-US" dirty="0" smtClean="0"/>
              <a:t>Cost can sometimes be…</a:t>
            </a:r>
          </a:p>
          <a:p>
            <a:pPr lvl="2"/>
            <a:r>
              <a:rPr lang="en-US" dirty="0" smtClean="0"/>
              <a:t>Money</a:t>
            </a:r>
          </a:p>
          <a:p>
            <a:pPr lvl="2"/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Resources</a:t>
            </a:r>
          </a:p>
          <a:p>
            <a:r>
              <a:rPr lang="en-US" dirty="0" smtClean="0"/>
              <a:t>Opportunity Cost</a:t>
            </a:r>
          </a:p>
          <a:p>
            <a:pPr lvl="1"/>
            <a:r>
              <a:rPr lang="en-US" dirty="0" smtClean="0"/>
              <a:t>The value of the next best alternative that you could have chosen.</a:t>
            </a:r>
          </a:p>
          <a:p>
            <a:pPr lvl="2"/>
            <a:r>
              <a:rPr lang="en-US" dirty="0" smtClean="0"/>
              <a:t>What examples can we come up with?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6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back…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our last class, we looked at allocating patient hours to a dialysis machine.</a:t>
            </a:r>
          </a:p>
          <a:p>
            <a:pPr lvl="1"/>
            <a:r>
              <a:rPr lang="en-US" dirty="0" smtClean="0"/>
              <a:t>In your notebooks answer these questions using full sentences: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u="sng" dirty="0" smtClean="0"/>
              <a:t>choices</a:t>
            </a:r>
            <a:r>
              <a:rPr lang="en-US" dirty="0" smtClean="0"/>
              <a:t> did you have to make?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What were the </a:t>
            </a:r>
            <a:r>
              <a:rPr lang="en-US" u="sng" dirty="0" smtClean="0"/>
              <a:t>resources</a:t>
            </a:r>
            <a:r>
              <a:rPr lang="en-US" dirty="0"/>
              <a:t> </a:t>
            </a:r>
            <a:r>
              <a:rPr lang="en-US" dirty="0" smtClean="0"/>
              <a:t>and were they limited?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How did the economic idea of </a:t>
            </a:r>
            <a:r>
              <a:rPr lang="en-US" u="sng" dirty="0" smtClean="0"/>
              <a:t>scarcity</a:t>
            </a:r>
            <a:r>
              <a:rPr lang="en-US" dirty="0" smtClean="0"/>
              <a:t> affect your decision making?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What were the </a:t>
            </a:r>
            <a:r>
              <a:rPr lang="en-US" u="sng" dirty="0" smtClean="0"/>
              <a:t>opportunity costs</a:t>
            </a:r>
            <a:r>
              <a:rPr lang="en-US" dirty="0" smtClean="0"/>
              <a:t> of the choices you made?</a:t>
            </a:r>
          </a:p>
          <a:p>
            <a:pPr marL="1257300" lvl="2" indent="-3429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375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textbook pages (6-10)</a:t>
            </a:r>
          </a:p>
          <a:p>
            <a:r>
              <a:rPr lang="en-US" dirty="0" smtClean="0"/>
              <a:t>Create a graphic organizer in your notebook for the 7 principles of economics.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22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179</TotalTime>
  <Words>364</Words>
  <Application>Microsoft Office PowerPoint</Application>
  <PresentationFormat>Custom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8/25 Class Objective</vt:lpstr>
      <vt:lpstr>What is Economics?</vt:lpstr>
      <vt:lpstr>What are Resources?</vt:lpstr>
      <vt:lpstr>What is Scarcity?</vt:lpstr>
      <vt:lpstr>What is Opportunity Cost?</vt:lpstr>
      <vt:lpstr>Thinking back…</vt:lpstr>
      <vt:lpstr>7 Principles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Economics?</dc:title>
  <dc:creator>Ryan</dc:creator>
  <cp:lastModifiedBy>.</cp:lastModifiedBy>
  <cp:revision>15</cp:revision>
  <dcterms:created xsi:type="dcterms:W3CDTF">2014-08-24T15:41:38Z</dcterms:created>
  <dcterms:modified xsi:type="dcterms:W3CDTF">2014-08-25T14:52:49Z</dcterms:modified>
</cp:coreProperties>
</file>